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EDE"/>
    <a:srgbClr val="77BC1F"/>
    <a:srgbClr val="F39200"/>
    <a:srgbClr val="FDB913"/>
    <a:srgbClr val="76A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20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1879D-A147-4C13-B557-8D445B64BB82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0EAA4-E2DC-4D1F-A0DC-D86A29A50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92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9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7F6C822-91F5-4FF2-BA1E-39A9C8B70876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92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4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26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0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43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96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19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72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81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5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32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8123-1595-45A1-B35B-2ED773CF4F4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E80FA-9A8E-41DD-B77B-A5E20595F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0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rgbClr val="3E8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584" y="5229200"/>
            <a:ext cx="1923208" cy="135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5288" y="174715"/>
            <a:ext cx="8497192" cy="613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FDB913"/>
              </a:buClr>
              <a:defRPr/>
            </a:pPr>
            <a:r>
              <a:rPr lang="en-GB" alt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healthy start in life with HENRY</a:t>
            </a:r>
          </a:p>
          <a:p>
            <a:pPr eaLnBrk="0" hangingPunct="0">
              <a:spcBef>
                <a:spcPct val="20000"/>
              </a:spcBef>
              <a:buClr>
                <a:srgbClr val="FDB913"/>
              </a:buClr>
              <a:defRPr/>
            </a:pPr>
            <a:endParaRPr lang="en-GB" altLang="en-US" sz="2000" kern="0" dirty="0">
              <a:solidFill>
                <a:srgbClr val="000000"/>
              </a:solidFill>
              <a:latin typeface="Arial"/>
            </a:endParaRPr>
          </a:p>
          <a:p>
            <a:pPr eaLnBrk="0" hangingPunct="0">
              <a:spcBef>
                <a:spcPct val="20000"/>
              </a:spcBef>
              <a:buClr>
                <a:srgbClr val="FDB913"/>
              </a:buClr>
              <a:defRPr/>
            </a:pPr>
            <a:r>
              <a:rPr lang="en-GB" altLang="en-US" kern="0" dirty="0">
                <a:latin typeface="Arial"/>
              </a:rPr>
              <a:t>HENRY is a free 8 </a:t>
            </a:r>
            <a:r>
              <a:rPr lang="en-GB" altLang="en-US" kern="0">
                <a:latin typeface="Arial"/>
              </a:rPr>
              <a:t>week programme running </a:t>
            </a:r>
            <a:r>
              <a:rPr lang="en-GB" altLang="en-US" kern="0" dirty="0">
                <a:latin typeface="Arial"/>
              </a:rPr>
              <a:t>termly in venues near you.</a:t>
            </a:r>
          </a:p>
          <a:p>
            <a:pPr eaLnBrk="0" hangingPunct="0">
              <a:spcBef>
                <a:spcPct val="20000"/>
              </a:spcBef>
              <a:buClr>
                <a:srgbClr val="FDB913"/>
              </a:buClr>
              <a:defRPr/>
            </a:pPr>
            <a:endParaRPr lang="en-GB" altLang="en-US" sz="1200" kern="0" dirty="0">
              <a:latin typeface="Arial"/>
            </a:endParaRPr>
          </a:p>
          <a:p>
            <a:pPr eaLnBrk="0" hangingPunct="0">
              <a:spcBef>
                <a:spcPct val="20000"/>
              </a:spcBef>
              <a:buClr>
                <a:srgbClr val="FDB913"/>
              </a:buClr>
              <a:defRPr/>
            </a:pPr>
            <a:r>
              <a:rPr lang="en-GB" altLang="en-US" kern="0" dirty="0">
                <a:latin typeface="Arial"/>
              </a:rPr>
              <a:t>It is for parents of children aged 0-5 years</a:t>
            </a:r>
            <a:br>
              <a:rPr lang="en-GB" altLang="en-US" kern="0" dirty="0">
                <a:latin typeface="Arial"/>
              </a:rPr>
            </a:br>
            <a:r>
              <a:rPr lang="en-GB" altLang="en-US" kern="0" dirty="0">
                <a:latin typeface="Arial"/>
              </a:rPr>
              <a:t>and their children. </a:t>
            </a:r>
          </a:p>
          <a:p>
            <a:pPr eaLnBrk="0" hangingPunct="0">
              <a:spcBef>
                <a:spcPct val="20000"/>
              </a:spcBef>
              <a:buClr>
                <a:srgbClr val="FDB913"/>
              </a:buClr>
              <a:defRPr/>
            </a:pPr>
            <a:endParaRPr lang="en-GB" altLang="en-US" sz="1200" kern="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 eaLnBrk="0" hangingPunct="0">
              <a:spcBef>
                <a:spcPct val="20000"/>
              </a:spcBef>
              <a:buClr>
                <a:srgbClr val="FDB913"/>
              </a:buClr>
              <a:defRPr/>
            </a:pPr>
            <a:r>
              <a:rPr lang="en-GB" altLang="en-US" kern="0" dirty="0">
                <a:latin typeface="Arial"/>
              </a:rPr>
              <a:t>HENRY is for you if you would you like to:</a:t>
            </a:r>
          </a:p>
          <a:p>
            <a:pPr marL="536575" indent="-342900" eaLnBrk="0" hangingPunct="0">
              <a:spcBef>
                <a:spcPct val="20000"/>
              </a:spcBef>
              <a:buClr>
                <a:srgbClr val="3E8EDE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GB" altLang="en-US" kern="0" dirty="0">
                <a:solidFill>
                  <a:srgbClr val="3E8EDE"/>
                </a:solidFill>
                <a:latin typeface="Arial"/>
              </a:rPr>
              <a:t>Feel more confident as a parent</a:t>
            </a:r>
          </a:p>
          <a:p>
            <a:pPr marL="536575" indent="-342900" eaLnBrk="0" hangingPunct="0">
              <a:spcBef>
                <a:spcPct val="20000"/>
              </a:spcBef>
              <a:buClr>
                <a:srgbClr val="3E8EDE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GB" altLang="en-US" kern="0" dirty="0">
                <a:solidFill>
                  <a:srgbClr val="3E8EDE"/>
                </a:solidFill>
                <a:latin typeface="Arial"/>
              </a:rPr>
              <a:t>Reduce mealtime stress </a:t>
            </a:r>
          </a:p>
          <a:p>
            <a:pPr marL="536575" indent="-342900" eaLnBrk="0" hangingPunct="0">
              <a:spcBef>
                <a:spcPct val="20000"/>
              </a:spcBef>
              <a:buClr>
                <a:srgbClr val="3E8EDE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GB" altLang="en-US" kern="0" dirty="0">
                <a:solidFill>
                  <a:srgbClr val="3E8EDE"/>
                </a:solidFill>
                <a:latin typeface="Arial"/>
              </a:rPr>
              <a:t>Get some support to give your child a healthy start</a:t>
            </a:r>
          </a:p>
          <a:p>
            <a:pPr marL="536575" indent="-342900" eaLnBrk="0" hangingPunct="0">
              <a:spcBef>
                <a:spcPct val="20000"/>
              </a:spcBef>
              <a:buClr>
                <a:srgbClr val="3E8EDE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GB" altLang="en-US" kern="0" dirty="0">
                <a:solidFill>
                  <a:srgbClr val="3E8EDE"/>
                </a:solidFill>
                <a:latin typeface="Arial"/>
              </a:rPr>
              <a:t>See your child eat more fruit and vegetables</a:t>
            </a:r>
          </a:p>
          <a:p>
            <a:pPr marL="536575" indent="-342900" eaLnBrk="0" hangingPunct="0">
              <a:spcBef>
                <a:spcPct val="20000"/>
              </a:spcBef>
              <a:buClr>
                <a:srgbClr val="3E8EDE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GB" altLang="en-US" kern="0" dirty="0">
                <a:solidFill>
                  <a:srgbClr val="3E8EDE"/>
                </a:solidFill>
                <a:latin typeface="Arial"/>
              </a:rPr>
              <a:t>Help your children spend more time being active and less on screens</a:t>
            </a:r>
          </a:p>
          <a:p>
            <a:pPr eaLnBrk="0" hangingPunct="0">
              <a:spcBef>
                <a:spcPct val="20000"/>
              </a:spcBef>
              <a:buClr>
                <a:srgbClr val="FDB913"/>
              </a:buClr>
              <a:defRPr/>
            </a:pPr>
            <a:endParaRPr lang="en-GB" altLang="en-US" sz="1200" kern="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 eaLnBrk="0" hangingPunct="0">
              <a:spcBef>
                <a:spcPct val="20000"/>
              </a:spcBef>
              <a:buClr>
                <a:srgbClr val="FDB913"/>
              </a:buClr>
              <a:defRPr/>
            </a:pPr>
            <a:r>
              <a:rPr lang="en-GB" altLang="en-US" kern="0" dirty="0">
                <a:latin typeface="Arial"/>
              </a:rPr>
              <a:t>Please contact </a:t>
            </a:r>
            <a:r>
              <a:rPr lang="en-GB" altLang="en-US" kern="0" dirty="0">
                <a:solidFill>
                  <a:srgbClr val="F39200"/>
                </a:solidFill>
                <a:latin typeface="Arial"/>
              </a:rPr>
              <a:t>XXXXXXXXXXXXXXXXX</a:t>
            </a:r>
            <a:r>
              <a:rPr lang="en-GB" altLang="en-US" kern="0" dirty="0">
                <a:solidFill>
                  <a:srgbClr val="FDB913"/>
                </a:solidFill>
                <a:latin typeface="Arial"/>
              </a:rPr>
              <a:t> </a:t>
            </a:r>
            <a:r>
              <a:rPr lang="en-GB" altLang="en-US" kern="0" dirty="0">
                <a:latin typeface="Arial"/>
              </a:rPr>
              <a:t>below for more information:</a:t>
            </a:r>
          </a:p>
          <a:p>
            <a:pPr marL="3086100" lvl="6" indent="-342900" eaLnBrk="0" hangingPunct="0">
              <a:spcBef>
                <a:spcPct val="20000"/>
              </a:spcBef>
              <a:buClr>
                <a:srgbClr val="F39200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GB" altLang="en-US" sz="2000" kern="0" dirty="0">
                <a:solidFill>
                  <a:srgbClr val="F39200"/>
                </a:solidFill>
                <a:latin typeface="Arial"/>
              </a:rPr>
              <a:t>XXXXXXXX XXXXXXXXX</a:t>
            </a:r>
          </a:p>
          <a:p>
            <a:pPr marL="3086100" lvl="6" indent="-342900" eaLnBrk="0" hangingPunct="0">
              <a:spcBef>
                <a:spcPct val="20000"/>
              </a:spcBef>
              <a:buClr>
                <a:srgbClr val="F39200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GB" altLang="en-US" sz="2000" kern="0" dirty="0">
                <a:solidFill>
                  <a:srgbClr val="F39200"/>
                </a:solidFill>
                <a:latin typeface="Arial"/>
              </a:rPr>
              <a:t>01234  5678910</a:t>
            </a:r>
          </a:p>
          <a:p>
            <a:pPr marL="3086100" lvl="6" indent="-342900" eaLnBrk="0" hangingPunct="0">
              <a:spcBef>
                <a:spcPct val="20000"/>
              </a:spcBef>
              <a:buClr>
                <a:srgbClr val="F39200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n-GB" altLang="en-US" sz="2000" kern="0" dirty="0">
                <a:solidFill>
                  <a:srgbClr val="F39200"/>
                </a:solidFill>
                <a:latin typeface="Arial"/>
              </a:rPr>
              <a:t>adam@eve.com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576" y="58261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altLang="en-US" sz="2400" b="1" dirty="0">
                <a:solidFill>
                  <a:srgbClr val="3E8ED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Pick up a leaflet 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746587"/>
              </p:ext>
            </p:extLst>
          </p:nvPr>
        </p:nvGraphicFramePr>
        <p:xfrm>
          <a:off x="5076056" y="1628801"/>
          <a:ext cx="3662064" cy="17878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2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03347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rgbClr val="77BC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“As parents you want to do the best for your children and the HENRY course definitely shows you the way to achieve that. Would </a:t>
                      </a:r>
                      <a:r>
                        <a:rPr lang="en-GB" b="1" dirty="0">
                          <a:ln>
                            <a:noFill/>
                          </a:ln>
                          <a:solidFill>
                            <a:srgbClr val="77BC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definitely</a:t>
                      </a:r>
                      <a:r>
                        <a:rPr lang="en-GB" b="1" dirty="0">
                          <a:solidFill>
                            <a:srgbClr val="77BC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recommend!”</a:t>
                      </a:r>
                      <a:endParaRPr lang="en-GB" b="1" baseline="30000" dirty="0">
                        <a:solidFill>
                          <a:srgbClr val="77BC1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44">
                <a:tc>
                  <a:txBody>
                    <a:bodyPr/>
                    <a:lstStyle/>
                    <a:p>
                      <a:pPr algn="r"/>
                      <a:r>
                        <a:rPr lang="en-GB" sz="14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on the</a:t>
                      </a:r>
                      <a:r>
                        <a:rPr lang="en-GB" sz="1400" b="0" i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HENRY programme</a:t>
                      </a:r>
                      <a:endParaRPr lang="en-GB" sz="1400" b="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39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142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tom.berry</dc:creator>
  <cp:lastModifiedBy>Katherine Crowe</cp:lastModifiedBy>
  <cp:revision>13</cp:revision>
  <dcterms:created xsi:type="dcterms:W3CDTF">2015-01-09T16:09:38Z</dcterms:created>
  <dcterms:modified xsi:type="dcterms:W3CDTF">2022-08-24T09:53:35Z</dcterms:modified>
</cp:coreProperties>
</file>