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W5Bi6MG2FD+w6Q+sTITXRt2E4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400"/>
              <a:buFont typeface="Arial"/>
              <a:buNone/>
            </a:pPr>
            <a:r>
              <a:rPr lang="en-GB" b="1" dirty="0">
                <a:solidFill>
                  <a:srgbClr val="4472C4"/>
                </a:solidFill>
                <a:latin typeface="Cabin" panose="020B0803050202020004" pitchFamily="34" charset="0"/>
                <a:ea typeface="Arial"/>
                <a:cs typeface="Arial"/>
                <a:sym typeface="Arial"/>
              </a:rPr>
              <a:t>Overview</a:t>
            </a:r>
            <a:endParaRPr dirty="0">
              <a:latin typeface="Cabin" panose="020B0803050202020004" pitchFamily="34" charset="0"/>
            </a:endParaRPr>
          </a:p>
        </p:txBody>
      </p:sp>
      <p:pic>
        <p:nvPicPr>
          <p:cNvPr id="85" name="Google Shape;85;p1" descr="NEW Henry logo_RG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562" y="320211"/>
            <a:ext cx="1641986" cy="117429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2379406" y="1859340"/>
            <a:ext cx="8750710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2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bin" panose="020B0803050202020004" pitchFamily="34" charset="0"/>
                <a:sym typeface="Arial"/>
              </a:rPr>
              <a:t>Welcome and introductions</a:t>
            </a:r>
            <a:endParaRPr sz="1400" b="0" i="0" u="none" strike="noStrike" cap="none" dirty="0">
              <a:solidFill>
                <a:srgbClr val="000000"/>
              </a:solidFill>
              <a:latin typeface="Cabin" panose="020B0803050202020004" pitchFamily="34" charset="0"/>
              <a:sym typeface="Arial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2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bin" panose="020B08030502020200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2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bin" panose="020B0803050202020004" pitchFamily="34" charset="0"/>
                <a:sym typeface="Arial"/>
              </a:rPr>
              <a:t>Coping and Food Preferences</a:t>
            </a:r>
            <a:endParaRPr sz="1400" b="0" i="0" u="none" strike="noStrike" cap="none" dirty="0">
              <a:solidFill>
                <a:srgbClr val="000000"/>
              </a:solidFill>
              <a:latin typeface="Cabin" panose="020B0803050202020004" pitchFamily="34" charset="0"/>
              <a:sym typeface="Arial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2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bin" panose="020B08030502020200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2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bin" panose="020B0803050202020004" pitchFamily="34" charset="0"/>
                <a:sym typeface="Arial"/>
              </a:rPr>
              <a:t>How big is a portion?</a:t>
            </a:r>
            <a:endParaRPr sz="1400" b="0" i="0" u="none" strike="noStrike" cap="none" dirty="0">
              <a:solidFill>
                <a:srgbClr val="000000"/>
              </a:solidFill>
              <a:latin typeface="Cabin" panose="020B0803050202020004" pitchFamily="34" charset="0"/>
              <a:sym typeface="Arial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2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bin" panose="020B08030502020200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2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bin" panose="020B0803050202020004" pitchFamily="34" charset="0"/>
                <a:sym typeface="Arial"/>
              </a:rPr>
              <a:t>Enjoyable family mealtimes</a:t>
            </a:r>
            <a:endParaRPr sz="1400" b="0" i="0" u="none" strike="noStrike" cap="none" dirty="0">
              <a:solidFill>
                <a:srgbClr val="000000"/>
              </a:solidFill>
              <a:latin typeface="Cabin" panose="020B0803050202020004" pitchFamily="34" charset="0"/>
              <a:sym typeface="Arial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2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bin" panose="020B08030502020200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2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bin" panose="020B0803050202020004" pitchFamily="34" charset="0"/>
                <a:sym typeface="Arial"/>
              </a:rPr>
              <a:t>A taste adventure</a:t>
            </a:r>
            <a:endParaRPr sz="1400" b="0" i="0" u="none" strike="noStrike" cap="none" dirty="0">
              <a:solidFill>
                <a:srgbClr val="000000"/>
              </a:solidFill>
              <a:latin typeface="Cabin" panose="020B0803050202020004" pitchFamily="34" charset="0"/>
              <a:sym typeface="Arial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2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bin" panose="020B08030502020200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92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bin" panose="020B0803050202020004" pitchFamily="34" charset="0"/>
                <a:sym typeface="Arial"/>
              </a:rPr>
              <a:t>Review and next steps</a:t>
            </a:r>
            <a:endParaRPr sz="1400" b="0" i="0" u="none" strike="noStrike" cap="none" dirty="0">
              <a:solidFill>
                <a:srgbClr val="000000"/>
              </a:solidFill>
              <a:latin typeface="Cabin" panose="020B08030502020200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548" y="1268361"/>
            <a:ext cx="5700170" cy="558963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400"/>
              <a:buFont typeface="Arial"/>
              <a:buNone/>
            </a:pPr>
            <a:r>
              <a:rPr lang="en-GB" b="1" dirty="0">
                <a:solidFill>
                  <a:srgbClr val="4472C4"/>
                </a:solidFill>
                <a:latin typeface="Cabin" panose="020B0803050202020004" pitchFamily="34" charset="0"/>
                <a:ea typeface="Arial"/>
                <a:cs typeface="Arial"/>
                <a:sym typeface="Arial"/>
              </a:rPr>
              <a:t>Group guidelines</a:t>
            </a:r>
            <a:endParaRPr dirty="0">
              <a:latin typeface="Cabin" panose="020B0803050202020004" pitchFamily="34" charset="0"/>
            </a:endParaRPr>
          </a:p>
        </p:txBody>
      </p:sp>
      <p:pic>
        <p:nvPicPr>
          <p:cNvPr id="93" name="Google Shape;93;p2" descr="NEW Henry logo_RG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562" y="320211"/>
            <a:ext cx="1641986" cy="117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400"/>
              <a:buFont typeface="Arial"/>
              <a:buNone/>
            </a:pPr>
            <a:r>
              <a:rPr lang="en-GB" b="1" dirty="0">
                <a:solidFill>
                  <a:srgbClr val="4472C4"/>
                </a:solidFill>
                <a:latin typeface="Cabin" panose="020B0803050202020004" pitchFamily="34" charset="0"/>
                <a:ea typeface="Arial"/>
                <a:cs typeface="Arial"/>
                <a:sym typeface="Arial"/>
              </a:rPr>
              <a:t>Food groups</a:t>
            </a:r>
            <a:endParaRPr dirty="0">
              <a:latin typeface="Cabin" panose="020B0803050202020004" pitchFamily="34" charset="0"/>
            </a:endParaRPr>
          </a:p>
        </p:txBody>
      </p:sp>
      <p:pic>
        <p:nvPicPr>
          <p:cNvPr id="99" name="Google Shape;99;p3" descr="NEW Henry logo_RG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562" y="320211"/>
            <a:ext cx="1641986" cy="117429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1784555" y="5919600"/>
            <a:ext cx="84459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19800" y="2584501"/>
            <a:ext cx="11647735" cy="313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5923" y="1539417"/>
            <a:ext cx="9192125" cy="509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>
                <a:solidFill>
                  <a:srgbClr val="4472C4"/>
                </a:solidFill>
                <a:latin typeface="Cabin" panose="020B0803050202020004" pitchFamily="34" charset="0"/>
                <a:ea typeface="Arial"/>
                <a:cs typeface="Arial"/>
                <a:sym typeface="Arial"/>
              </a:rPr>
              <a:t>Me Size Meals</a:t>
            </a:r>
            <a:endParaRPr dirty="0">
              <a:latin typeface="Cabin" panose="020B0803050202020004" pitchFamily="34" charset="0"/>
            </a:endParaRPr>
          </a:p>
        </p:txBody>
      </p:sp>
      <p:pic>
        <p:nvPicPr>
          <p:cNvPr id="108" name="Google Shape;108;p18" descr="NEW Henry logo_RG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562" y="320211"/>
            <a:ext cx="1641986" cy="117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329" y="2076700"/>
            <a:ext cx="10499341" cy="369845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>
                <a:solidFill>
                  <a:srgbClr val="4472C4"/>
                </a:solidFill>
                <a:latin typeface="Cabin" panose="020B0803050202020004" pitchFamily="34" charset="0"/>
                <a:ea typeface="Arial"/>
                <a:cs typeface="Arial"/>
                <a:sym typeface="Arial"/>
              </a:rPr>
              <a:t>Me Size Meals</a:t>
            </a:r>
            <a:endParaRPr dirty="0">
              <a:latin typeface="Cabin" panose="020B0803050202020004" pitchFamily="34" charset="0"/>
            </a:endParaRPr>
          </a:p>
        </p:txBody>
      </p:sp>
      <p:pic>
        <p:nvPicPr>
          <p:cNvPr id="115" name="Google Shape;115;p19" descr="NEW Henry logo_RG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562" y="320211"/>
            <a:ext cx="1641986" cy="117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</Words>
  <Application>Microsoft Office PowerPoint</Application>
  <PresentationFormat>Widescreen</PresentationFormat>
  <Paragraphs>17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Cabin</vt:lpstr>
      <vt:lpstr>Calibri</vt:lpstr>
      <vt:lpstr>Office Theme</vt:lpstr>
      <vt:lpstr>Overview</vt:lpstr>
      <vt:lpstr>Group guidelines</vt:lpstr>
      <vt:lpstr>Food groups</vt:lpstr>
      <vt:lpstr>Me Size Meals</vt:lpstr>
      <vt:lpstr>Me Size Meals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Kim Roberts</dc:creator>
  <cp:lastModifiedBy>Henry Teams2</cp:lastModifiedBy>
  <cp:revision>4</cp:revision>
  <dcterms:created xsi:type="dcterms:W3CDTF">2020-06-15T09:04:40Z</dcterms:created>
  <dcterms:modified xsi:type="dcterms:W3CDTF">2022-11-02T14:17:52Z</dcterms:modified>
</cp:coreProperties>
</file>