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111DD-1B3F-4206-9301-BEF9D1D74376}" type="datetimeFigureOut">
              <a:rPr lang="en-GB" smtClean="0"/>
              <a:t>21/04/2022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6CFD4-3E4D-423F-992A-9DB76406E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428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c531aa4781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c531aa4781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266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67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93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39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4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95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5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67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1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51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27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93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3304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inks.henry.org.uk/Group-Facilitation-Feedbac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 txBox="1"/>
          <p:nvPr/>
        </p:nvSpPr>
        <p:spPr>
          <a:xfrm>
            <a:off x="313503" y="117567"/>
            <a:ext cx="11734800" cy="708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GB" sz="40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Group Facilitation Training Feedback</a:t>
            </a:r>
            <a:endParaRPr sz="40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 txBox="1">
            <a:spLocks noGrp="1"/>
          </p:cNvSpPr>
          <p:nvPr>
            <p:ph type="ctrTitle"/>
          </p:nvPr>
        </p:nvSpPr>
        <p:spPr>
          <a:xfrm>
            <a:off x="6307933" y="1623467"/>
            <a:ext cx="5740400" cy="1032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b" anchorCtr="0">
            <a:normAutofit/>
          </a:bodyPr>
          <a:lstStyle/>
          <a:p>
            <a:pPr>
              <a:lnSpc>
                <a:spcPct val="90000"/>
              </a:lnSpc>
              <a:buSzPts val="2400"/>
            </a:pPr>
            <a:r>
              <a:rPr lang="en-GB" sz="3200"/>
              <a:t>Training ID: </a:t>
            </a:r>
            <a:endParaRPr sz="3200"/>
          </a:p>
          <a:p>
            <a:pPr>
              <a:lnSpc>
                <a:spcPct val="90000"/>
              </a:lnSpc>
              <a:buSzPts val="2400"/>
            </a:pPr>
            <a:endParaRPr sz="3200"/>
          </a:p>
        </p:txBody>
      </p:sp>
      <p:sp>
        <p:nvSpPr>
          <p:cNvPr id="185" name="Google Shape;185;p30"/>
          <p:cNvSpPr txBox="1"/>
          <p:nvPr/>
        </p:nvSpPr>
        <p:spPr>
          <a:xfrm>
            <a:off x="6307933" y="3957367"/>
            <a:ext cx="5740400" cy="1032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b" anchorCtr="0">
            <a:noAutofit/>
          </a:bodyPr>
          <a:lstStyle/>
          <a:p>
            <a:pPr algn="ctr" defTabSz="1219170">
              <a:lnSpc>
                <a:spcPct val="70000"/>
              </a:lnSpc>
              <a:buClr>
                <a:srgbClr val="000000"/>
              </a:buClr>
              <a:buSzPts val="2500"/>
            </a:pPr>
            <a:r>
              <a:rPr lang="en-GB" sz="3333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Website address: </a:t>
            </a:r>
            <a:r>
              <a:rPr lang="en-GB" sz="1867" u="sng" kern="0" dirty="0">
                <a:solidFill>
                  <a:srgbClr val="0097A7"/>
                </a:solidFill>
                <a:latin typeface="Arial"/>
                <a:cs typeface="Arial"/>
                <a:sym typeface="Arial"/>
                <a:hlinkClick r:id="rId3"/>
              </a:rPr>
              <a:t>http://links.henry.org.uk/Group-Facilitation-Feedback</a:t>
            </a:r>
            <a:endParaRPr sz="1867" u="sng" kern="0" dirty="0">
              <a:solidFill>
                <a:srgbClr val="0097A7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lnSpc>
                <a:spcPct val="70000"/>
              </a:lnSpc>
              <a:buClr>
                <a:srgbClr val="000000"/>
              </a:buClr>
              <a:buSzPts val="2500"/>
            </a:pPr>
            <a:endParaRPr sz="24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6307933" y="2781033"/>
            <a:ext cx="5740400" cy="1032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b" anchorCtr="0">
            <a:noAutofit/>
          </a:bodyPr>
          <a:lstStyle/>
          <a:p>
            <a:pPr algn="ctr" defTabSz="1219170">
              <a:lnSpc>
                <a:spcPct val="90000"/>
              </a:lnSpc>
              <a:buClr>
                <a:srgbClr val="000000"/>
              </a:buClr>
              <a:buSzPts val="2400"/>
            </a:pP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400"/>
            </a:pP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400"/>
            </a:pPr>
            <a:r>
              <a:rPr lang="en-GB" sz="32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Area Code: </a:t>
            </a: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400"/>
            </a:pP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187" name="Google Shape;187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79534" y="1623467"/>
            <a:ext cx="3602100" cy="4669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874528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Training ID: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ID:  </dc:title>
  <dc:creator>Anne Cheeseman</dc:creator>
  <cp:lastModifiedBy>Anne Cheeseman</cp:lastModifiedBy>
  <cp:revision>1</cp:revision>
  <dcterms:created xsi:type="dcterms:W3CDTF">2022-04-21T15:53:02Z</dcterms:created>
  <dcterms:modified xsi:type="dcterms:W3CDTF">2022-04-21T15:53:57Z</dcterms:modified>
</cp:coreProperties>
</file>