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NmnzFBrn880TaLSZz/yRxpQSC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Looking after ourselves</a:t>
            </a:r>
            <a:endParaRPr b="1" dirty="0">
              <a:solidFill>
                <a:schemeClr val="accent5">
                  <a:lumMod val="75000"/>
                </a:schemeClr>
              </a:solidFill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 txBox="1">
            <a:spLocks noGrp="1"/>
          </p:cNvSpPr>
          <p:nvPr>
            <p:ph type="subTitle" idx="1"/>
          </p:nvPr>
        </p:nvSpPr>
        <p:spPr>
          <a:xfrm>
            <a:off x="1369368" y="386104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-203200" algn="l" rtl="0"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Recognising signs of stress</a:t>
            </a:r>
            <a:endParaRPr dirty="0">
              <a:solidFill>
                <a:srgbClr val="00B050"/>
              </a:solidFill>
              <a:latin typeface="Cabin" panose="020B0803050202020004" pitchFamily="34" charset="0"/>
            </a:endParaRPr>
          </a:p>
          <a:p>
            <a:pPr marL="0" lvl="0" indent="-2032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Recharging our batteries</a:t>
            </a:r>
            <a:endParaRPr dirty="0">
              <a:solidFill>
                <a:srgbClr val="00B050"/>
              </a:solidFill>
              <a:latin typeface="Cabin" panose="020B0803050202020004" pitchFamily="34" charset="0"/>
            </a:endParaRPr>
          </a:p>
          <a:p>
            <a:pPr marL="0" lvl="0" indent="-203200" algn="l" rtl="0">
              <a:spcBef>
                <a:spcPts val="640"/>
              </a:spcBef>
              <a:spcAft>
                <a:spcPts val="0"/>
              </a:spcAft>
              <a:buClr>
                <a:srgbClr val="00B050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00B050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Five ways to wellbeing</a:t>
            </a:r>
            <a:endParaRPr b="1" dirty="0">
              <a:solidFill>
                <a:srgbClr val="00B050"/>
              </a:solidFill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560" y="260648"/>
            <a:ext cx="1944216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155" y="295555"/>
            <a:ext cx="1944216" cy="1368152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295422" y="346066"/>
            <a:ext cx="87360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  <a:buSzPts val="1600"/>
              <a:buFont typeface="Arial"/>
              <a:buNone/>
            </a:pPr>
            <a: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                                                                                    OUR GROUP GUIDELINES</a:t>
            </a:r>
            <a:b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</a:br>
            <a:br>
              <a:rPr lang="en-GB" sz="2400" b="1" dirty="0">
                <a:solidFill>
                  <a:srgbClr val="5B9BD5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</a:br>
            <a:r>
              <a:rPr lang="en-GB" sz="1800" dirty="0">
                <a:solidFill>
                  <a:srgbClr val="CC0099"/>
                </a:solidFill>
                <a:latin typeface="Cabin" panose="020B0803050202020004" pitchFamily="34" charset="0"/>
                <a:ea typeface="Arial"/>
                <a:cs typeface="Arial"/>
                <a:sym typeface="Arial"/>
              </a:rPr>
              <a:t>Feelings are at the heart of all behaviour</a:t>
            </a:r>
            <a:endParaRPr sz="1800" dirty="0">
              <a:latin typeface="Cabin" panose="020B08030502020200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2"/>
          <p:cNvSpPr/>
          <p:nvPr/>
        </p:nvSpPr>
        <p:spPr>
          <a:xfrm>
            <a:off x="1961652" y="1772816"/>
            <a:ext cx="5262726" cy="4896544"/>
          </a:xfrm>
          <a:prstGeom prst="ellipse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3326871" y="3233585"/>
            <a:ext cx="2513444" cy="2095108"/>
          </a:xfrm>
          <a:prstGeom prst="heart">
            <a:avLst/>
          </a:prstGeom>
          <a:noFill/>
          <a:ln w="28575" cap="flat" cmpd="sng">
            <a:solidFill>
              <a:srgbClr val="FC10E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3772834" y="3546515"/>
            <a:ext cx="189934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CC0099"/>
                </a:solidFill>
                <a:latin typeface="Cabin" panose="020B0803050202020004" pitchFamily="34" charset="0"/>
                <a:sym typeface="Arial"/>
              </a:rPr>
              <a:t>Safe                Valued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/>
          <p:nvPr/>
        </p:nvSpPr>
        <p:spPr>
          <a:xfrm>
            <a:off x="4161470" y="3898038"/>
            <a:ext cx="82105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CC0099"/>
                </a:solidFill>
                <a:latin typeface="Cabin" panose="020B0803050202020004" pitchFamily="34" charset="0"/>
                <a:sym typeface="Arial"/>
              </a:rPr>
              <a:t>Inspired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3526374" y="4267950"/>
            <a:ext cx="223224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CC0099"/>
                </a:solidFill>
                <a:latin typeface="Cabin" panose="020B0803050202020004" pitchFamily="34" charset="0"/>
                <a:sym typeface="Arial"/>
              </a:rPr>
              <a:t>Comfortable    Motivated 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/>
          <p:nvPr/>
        </p:nvSpPr>
        <p:spPr>
          <a:xfrm>
            <a:off x="4071701" y="4705588"/>
            <a:ext cx="10005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CC00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>
                <a:solidFill>
                  <a:srgbClr val="CC0099"/>
                </a:solidFill>
                <a:latin typeface="Cabin" panose="020B0803050202020004" pitchFamily="34" charset="0"/>
                <a:sym typeface="Arial"/>
              </a:rPr>
              <a:t>Confident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3957088" y="1914533"/>
            <a:ext cx="122982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Right to pass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2573371" y="2585042"/>
            <a:ext cx="140775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Listen to others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5542964" y="2457145"/>
            <a:ext cx="11400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Share ideas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2036390" y="3965182"/>
            <a:ext cx="112242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Not </a:t>
            </a:r>
            <a:r>
              <a:rPr lang="en-GB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judging</a:t>
            </a:r>
            <a:r>
              <a:rPr lang="en-GB" sz="1100" dirty="0">
                <a:solidFill>
                  <a:srgbClr val="CC0099"/>
                </a:solidFill>
                <a:latin typeface="Cabin" panose="020B0803050202020004" pitchFamily="34" charset="0"/>
                <a:ea typeface="Calibri"/>
                <a:cs typeface="Calibri"/>
                <a:sym typeface="Calibri"/>
              </a:rPr>
              <a:t> 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/>
          <p:nvPr/>
        </p:nvSpPr>
        <p:spPr>
          <a:xfrm>
            <a:off x="5840315" y="3939190"/>
            <a:ext cx="130035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Ask questions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2344790" y="5328693"/>
            <a:ext cx="214853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Respect other’s opinions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4889635" y="5172406"/>
            <a:ext cx="173797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Keep confidentiality</a:t>
            </a:r>
            <a:endParaRPr sz="1800" dirty="0">
              <a:solidFill>
                <a:schemeClr val="dk1"/>
              </a:solidFill>
              <a:latin typeface="Cabin" panose="020B08030502020200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3708571" y="5949400"/>
            <a:ext cx="206579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0070C0"/>
                </a:solidFill>
                <a:latin typeface="Cabin" panose="020B0803050202020004" pitchFamily="34" charset="0"/>
                <a:sym typeface="Arial"/>
              </a:rPr>
              <a:t>Mobiles on silent</a:t>
            </a:r>
            <a:r>
              <a:rPr lang="en-GB" sz="14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 l="4021" t="12283" r="34409" b="5523"/>
          <a:stretch/>
        </p:blipFill>
        <p:spPr>
          <a:xfrm>
            <a:off x="791580" y="1625748"/>
            <a:ext cx="7560840" cy="5112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1560" y="260648"/>
            <a:ext cx="1944216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</Words>
  <Application>Microsoft Office PowerPoint</Application>
  <PresentationFormat>On-screen Show (4:3)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Cabin</vt:lpstr>
      <vt:lpstr>Calibri</vt:lpstr>
      <vt:lpstr>Office Theme</vt:lpstr>
      <vt:lpstr>Looking after ourselves</vt:lpstr>
      <vt:lpstr>                                                                                    OUR GROUP GUIDELINES  Feelings are at the heart of all behaviour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after ourselves</dc:title>
  <dc:creator>Sian</dc:creator>
  <cp:lastModifiedBy>Henry Teams2</cp:lastModifiedBy>
  <cp:revision>3</cp:revision>
  <dcterms:created xsi:type="dcterms:W3CDTF">2020-08-30T10:38:34Z</dcterms:created>
  <dcterms:modified xsi:type="dcterms:W3CDTF">2022-11-03T12:09:25Z</dcterms:modified>
</cp:coreProperties>
</file>