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C409A-0685-4672-AFE6-B5F5BBE759DC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133A2-E92F-4FF3-840F-17D11E0965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7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5ac8f35e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5ac8f35e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5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37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59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56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17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8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6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4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606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74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53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15039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s.henry.org.uk/CT-Revie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313503" y="117567"/>
            <a:ext cx="11734800" cy="708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GB" sz="40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Core Training Review</a:t>
            </a:r>
            <a:endParaRPr sz="4000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ctrTitle"/>
          </p:nvPr>
        </p:nvSpPr>
        <p:spPr>
          <a:xfrm>
            <a:off x="6307933" y="1623467"/>
            <a:ext cx="5740400" cy="1032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b" anchorCtr="0">
            <a:normAutofit/>
          </a:bodyPr>
          <a:lstStyle/>
          <a:p>
            <a:pPr>
              <a:lnSpc>
                <a:spcPct val="90000"/>
              </a:lnSpc>
              <a:buSzPts val="2400"/>
            </a:pPr>
            <a:r>
              <a:rPr lang="en-GB" sz="3200"/>
              <a:t>Training ID: </a:t>
            </a:r>
            <a:endParaRPr sz="3200"/>
          </a:p>
          <a:p>
            <a:pPr>
              <a:lnSpc>
                <a:spcPct val="90000"/>
              </a:lnSpc>
              <a:buSzPts val="2400"/>
            </a:pPr>
            <a:endParaRPr sz="3200"/>
          </a:p>
        </p:txBody>
      </p:sp>
      <p:sp>
        <p:nvSpPr>
          <p:cNvPr id="101" name="Google Shape;101;p19"/>
          <p:cNvSpPr txBox="1"/>
          <p:nvPr/>
        </p:nvSpPr>
        <p:spPr>
          <a:xfrm>
            <a:off x="6307933" y="2781033"/>
            <a:ext cx="5740400" cy="1032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b" anchorCtr="0">
            <a:noAutofit/>
          </a:bodyPr>
          <a:lstStyle/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r>
              <a:rPr lang="en-GB" sz="3200" ker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Area Code: </a:t>
            </a: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algn="ctr" defTabSz="1219170">
              <a:lnSpc>
                <a:spcPct val="90000"/>
              </a:lnSpc>
              <a:buClr>
                <a:srgbClr val="000000"/>
              </a:buClr>
              <a:buSzPts val="24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2" name="Google Shape;102;p19"/>
          <p:cNvSpPr txBox="1"/>
          <p:nvPr/>
        </p:nvSpPr>
        <p:spPr>
          <a:xfrm>
            <a:off x="6307933" y="3957367"/>
            <a:ext cx="5740400" cy="1032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33" tIns="45700" rIns="91433" bIns="45700" anchor="b" anchorCtr="0">
            <a:noAutofit/>
          </a:bodyPr>
          <a:lstStyle/>
          <a:p>
            <a:pPr algn="ctr" defTabSz="1219170">
              <a:lnSpc>
                <a:spcPct val="70000"/>
              </a:lnSpc>
              <a:buClr>
                <a:srgbClr val="000000"/>
              </a:buClr>
              <a:buSzPts val="2500"/>
            </a:pPr>
            <a:r>
              <a:rPr lang="en-GB" sz="28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Website address: </a:t>
            </a:r>
            <a:r>
              <a:rPr lang="en-GB" sz="2667" u="sng" kern="0">
                <a:solidFill>
                  <a:srgbClr val="0097A7"/>
                </a:solidFill>
                <a:latin typeface="Arial"/>
                <a:cs typeface="Arial"/>
                <a:sym typeface="Arial"/>
                <a:hlinkClick r:id="rId3"/>
              </a:rPr>
              <a:t>https://links.henry.org.uk/CT-Review</a:t>
            </a:r>
            <a:endParaRPr sz="4133" ker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84767" y="1623467"/>
            <a:ext cx="3563031" cy="4618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Training ID: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ID:  </dc:title>
  <dc:creator>Anne Cheeseman</dc:creator>
  <cp:lastModifiedBy>Anne Cheeseman</cp:lastModifiedBy>
  <cp:revision>1</cp:revision>
  <dcterms:created xsi:type="dcterms:W3CDTF">2022-03-24T18:15:41Z</dcterms:created>
  <dcterms:modified xsi:type="dcterms:W3CDTF">2022-03-24T18:16:17Z</dcterms:modified>
</cp:coreProperties>
</file>