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0" r:id="rId5"/>
  </p:sldMasterIdLst>
  <p:notesMasterIdLst>
    <p:notesMasterId r:id="rId10"/>
  </p:notesMasterIdLst>
  <p:sldIdLst>
    <p:sldId id="256" r:id="rId6"/>
    <p:sldId id="260" r:id="rId7"/>
    <p:sldId id="261" r:id="rId8"/>
    <p:sldId id="262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guN2Yq6YEoMfl25nSKCJYWLEdy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customschemas.google.com/relationships/presentationmetadata" Target="metadata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8250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35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7078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313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527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2314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4027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0438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27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0514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010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202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74416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1844825"/>
            <a:ext cx="7772400" cy="165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Understanding children’s behaviour</a:t>
            </a:r>
            <a:endParaRPr b="1" dirty="0">
              <a:solidFill>
                <a:schemeClr val="accent5">
                  <a:lumMod val="75000"/>
                </a:schemeClr>
              </a:solidFill>
              <a:latin typeface="Cabin" panose="020B08030502020200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-203200" algn="l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00B050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Behaviour, feelings and needs</a:t>
            </a:r>
            <a:endParaRPr dirty="0">
              <a:solidFill>
                <a:srgbClr val="00B050"/>
              </a:solidFill>
              <a:latin typeface="Cabin" panose="020B0803050202020004" pitchFamily="34" charset="0"/>
            </a:endParaRPr>
          </a:p>
          <a:p>
            <a:pPr marL="0" lvl="0" indent="-203200" algn="l" rtl="0">
              <a:spcBef>
                <a:spcPts val="64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00B050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Let’s listen</a:t>
            </a:r>
            <a:endParaRPr dirty="0">
              <a:solidFill>
                <a:srgbClr val="00B050"/>
              </a:solidFill>
              <a:latin typeface="Cabin" panose="020B0803050202020004" pitchFamily="34" charset="0"/>
            </a:endParaRPr>
          </a:p>
          <a:p>
            <a:pPr marL="0" lvl="0" indent="-203200" algn="l" rtl="0">
              <a:spcBef>
                <a:spcPts val="64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00B050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Empathy</a:t>
            </a:r>
            <a:endParaRPr b="1" dirty="0">
              <a:solidFill>
                <a:srgbClr val="00B050"/>
              </a:solidFill>
              <a:latin typeface="Cabin" panose="020B08030502020200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231151"/>
            <a:ext cx="1944216" cy="1368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95555"/>
            <a:ext cx="1944216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295422" y="346066"/>
            <a:ext cx="87360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  <a:buSzPts val="1600"/>
              <a:buFont typeface="Arial"/>
              <a:buNone/>
            </a:pPr>
            <a:r>
              <a:rPr lang="en-GB" sz="2400" b="1" dirty="0">
                <a:solidFill>
                  <a:srgbClr val="5B9BD5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                                                                                    OUR GROUP GUIDELINES</a:t>
            </a:r>
            <a:br>
              <a:rPr lang="en-GB" sz="2400" b="1" dirty="0">
                <a:solidFill>
                  <a:srgbClr val="5B9BD5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</a:br>
            <a:br>
              <a:rPr lang="en-GB" sz="2400" b="1" dirty="0">
                <a:solidFill>
                  <a:srgbClr val="5B9BD5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</a:br>
            <a:r>
              <a:rPr lang="en-GB" sz="1800" dirty="0">
                <a:solidFill>
                  <a:srgbClr val="CC0099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Feelings are at the heart of all behaviour</a:t>
            </a:r>
            <a:endParaRPr sz="1800" dirty="0">
              <a:latin typeface="Cabin" panose="020B08030502020200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1961652" y="1772816"/>
            <a:ext cx="5262726" cy="4896544"/>
          </a:xfrm>
          <a:prstGeom prst="ellipse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3326871" y="3233585"/>
            <a:ext cx="2513444" cy="2095108"/>
          </a:xfrm>
          <a:prstGeom prst="heart">
            <a:avLst/>
          </a:prstGeom>
          <a:noFill/>
          <a:ln w="28575" cap="flat" cmpd="sng">
            <a:solidFill>
              <a:srgbClr val="FC10E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3772834" y="3546515"/>
            <a:ext cx="189934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Safe                Valued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4161470" y="3898038"/>
            <a:ext cx="82105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Inspired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3526374" y="4267950"/>
            <a:ext cx="223224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Comfortable    Motivated 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4071701" y="4705588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Confident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3957088" y="1914533"/>
            <a:ext cx="122982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Right to pass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2573371" y="2585042"/>
            <a:ext cx="14077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Listen to others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5542964" y="2457145"/>
            <a:ext cx="11400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Share ideas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2036390" y="3965182"/>
            <a:ext cx="112242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Not judging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abin" panose="020B0803050202020004" pitchFamily="34" charset="0"/>
                <a:ea typeface="Calibri"/>
                <a:cs typeface="Calibri"/>
                <a:sym typeface="Calibri"/>
              </a:rPr>
              <a:t> 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5840315" y="3939190"/>
            <a:ext cx="13003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Ask questions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2344790" y="5328693"/>
            <a:ext cx="214853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Respect other’s opinions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4889635" y="5172406"/>
            <a:ext cx="173797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Keep confidentiality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3708571" y="5949400"/>
            <a:ext cx="20657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bin" panose="020B0803050202020004" pitchFamily="34" charset="0"/>
                <a:cs typeface="Arial"/>
                <a:sym typeface="Arial"/>
              </a:rPr>
              <a:t>Mobiles on silent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	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260648"/>
            <a:ext cx="1944216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67E403-2139-6961-EC50-467A351286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322" b="9677"/>
          <a:stretch/>
        </p:blipFill>
        <p:spPr>
          <a:xfrm>
            <a:off x="3213320" y="806244"/>
            <a:ext cx="4988058" cy="5486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2E0451-6DF0-CC38-9315-56AC51FD88C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466" b="7957"/>
          <a:stretch/>
        </p:blipFill>
        <p:spPr>
          <a:xfrm>
            <a:off x="2834879" y="24364"/>
            <a:ext cx="6092811" cy="683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0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260648"/>
            <a:ext cx="1944216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67E403-2139-6961-EC50-467A351286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466" b="7957"/>
          <a:stretch/>
        </p:blipFill>
        <p:spPr>
          <a:xfrm>
            <a:off x="2834879" y="24364"/>
            <a:ext cx="6092811" cy="6833635"/>
          </a:xfrm>
          <a:prstGeom prst="rect">
            <a:avLst/>
          </a:prstGeom>
        </p:spPr>
      </p:pic>
      <p:sp>
        <p:nvSpPr>
          <p:cNvPr id="6" name="Google Shape;145;p4">
            <a:extLst>
              <a:ext uri="{FF2B5EF4-FFF2-40B4-BE49-F238E27FC236}">
                <a16:creationId xmlns:a16="http://schemas.microsoft.com/office/drawing/2014/main" id="{C3906A0B-F088-AD2D-0CC2-10891F663B8D}"/>
              </a:ext>
            </a:extLst>
          </p:cNvPr>
          <p:cNvSpPr txBox="1"/>
          <p:nvPr/>
        </p:nvSpPr>
        <p:spPr>
          <a:xfrm>
            <a:off x="4899772" y="1670104"/>
            <a:ext cx="98151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7030A0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Playing</a:t>
            </a:r>
            <a:endParaRPr sz="1800" dirty="0">
              <a:solidFill>
                <a:srgbClr val="7030A0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46;p4">
            <a:extLst>
              <a:ext uri="{FF2B5EF4-FFF2-40B4-BE49-F238E27FC236}">
                <a16:creationId xmlns:a16="http://schemas.microsoft.com/office/drawing/2014/main" id="{C050E4BF-06DA-E65A-C664-5EB547954DEA}"/>
              </a:ext>
            </a:extLst>
          </p:cNvPr>
          <p:cNvSpPr txBox="1"/>
          <p:nvPr/>
        </p:nvSpPr>
        <p:spPr>
          <a:xfrm>
            <a:off x="5697124" y="1161224"/>
            <a:ext cx="98151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7030A0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Smiling</a:t>
            </a:r>
            <a:endParaRPr sz="1800" dirty="0">
              <a:solidFill>
                <a:srgbClr val="7030A0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47;p4">
            <a:extLst>
              <a:ext uri="{FF2B5EF4-FFF2-40B4-BE49-F238E27FC236}">
                <a16:creationId xmlns:a16="http://schemas.microsoft.com/office/drawing/2014/main" id="{996F8093-07FA-DB8F-78A4-51EA06A5ECD5}"/>
              </a:ext>
            </a:extLst>
          </p:cNvPr>
          <p:cNvSpPr txBox="1"/>
          <p:nvPr/>
        </p:nvSpPr>
        <p:spPr>
          <a:xfrm>
            <a:off x="5313550" y="2067708"/>
            <a:ext cx="113938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7030A0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Squealing</a:t>
            </a:r>
            <a:endParaRPr sz="1800" dirty="0">
              <a:solidFill>
                <a:srgbClr val="7030A0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48;p4">
            <a:extLst>
              <a:ext uri="{FF2B5EF4-FFF2-40B4-BE49-F238E27FC236}">
                <a16:creationId xmlns:a16="http://schemas.microsoft.com/office/drawing/2014/main" id="{6EC45FBA-1A3D-8E44-0E55-B91DBF695546}"/>
              </a:ext>
            </a:extLst>
          </p:cNvPr>
          <p:cNvSpPr txBox="1"/>
          <p:nvPr/>
        </p:nvSpPr>
        <p:spPr>
          <a:xfrm>
            <a:off x="6452935" y="1743474"/>
            <a:ext cx="95155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7030A0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Sharing</a:t>
            </a:r>
            <a:endParaRPr sz="1800" dirty="0">
              <a:solidFill>
                <a:srgbClr val="7030A0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49;p4">
            <a:extLst>
              <a:ext uri="{FF2B5EF4-FFF2-40B4-BE49-F238E27FC236}">
                <a16:creationId xmlns:a16="http://schemas.microsoft.com/office/drawing/2014/main" id="{191AAD80-94C7-80C6-AB90-2D511D65431E}"/>
              </a:ext>
            </a:extLst>
          </p:cNvPr>
          <p:cNvSpPr txBox="1"/>
          <p:nvPr/>
        </p:nvSpPr>
        <p:spPr>
          <a:xfrm>
            <a:off x="5211384" y="3441681"/>
            <a:ext cx="89951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accent2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Happy</a:t>
            </a:r>
            <a:endParaRPr sz="1800" dirty="0">
              <a:solidFill>
                <a:schemeClr val="accent2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50;p4">
            <a:extLst>
              <a:ext uri="{FF2B5EF4-FFF2-40B4-BE49-F238E27FC236}">
                <a16:creationId xmlns:a16="http://schemas.microsoft.com/office/drawing/2014/main" id="{ACA4E8C7-D1BB-EFD7-8957-4D5D1D28A719}"/>
              </a:ext>
            </a:extLst>
          </p:cNvPr>
          <p:cNvSpPr txBox="1"/>
          <p:nvPr/>
        </p:nvSpPr>
        <p:spPr>
          <a:xfrm>
            <a:off x="6317374" y="3462584"/>
            <a:ext cx="92798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accent2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Excited</a:t>
            </a:r>
            <a:endParaRPr sz="1800" dirty="0">
              <a:solidFill>
                <a:schemeClr val="accent2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51;p4">
            <a:extLst>
              <a:ext uri="{FF2B5EF4-FFF2-40B4-BE49-F238E27FC236}">
                <a16:creationId xmlns:a16="http://schemas.microsoft.com/office/drawing/2014/main" id="{6BF2EAD7-D7B4-9074-3671-46A17BD4F57B}"/>
              </a:ext>
            </a:extLst>
          </p:cNvPr>
          <p:cNvSpPr txBox="1"/>
          <p:nvPr/>
        </p:nvSpPr>
        <p:spPr>
          <a:xfrm>
            <a:off x="5910215" y="5309982"/>
            <a:ext cx="55533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bg1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Fun</a:t>
            </a:r>
            <a:endParaRPr sz="1800" dirty="0">
              <a:solidFill>
                <a:schemeClr val="bg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52;p4">
            <a:extLst>
              <a:ext uri="{FF2B5EF4-FFF2-40B4-BE49-F238E27FC236}">
                <a16:creationId xmlns:a16="http://schemas.microsoft.com/office/drawing/2014/main" id="{97B801AD-360E-7E27-E375-7358648CFB99}"/>
              </a:ext>
            </a:extLst>
          </p:cNvPr>
          <p:cNvSpPr txBox="1"/>
          <p:nvPr/>
        </p:nvSpPr>
        <p:spPr>
          <a:xfrm>
            <a:off x="5565670" y="4770097"/>
            <a:ext cx="11699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bg1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Attention</a:t>
            </a:r>
            <a:endParaRPr sz="1800" dirty="0">
              <a:solidFill>
                <a:schemeClr val="bg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582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49D9C23C3F04488FD4777EBC80D457" ma:contentTypeVersion="4" ma:contentTypeDescription="Create a new document." ma:contentTypeScope="" ma:versionID="63218aaf8be049edc96fedb0c6938cb8">
  <xsd:schema xmlns:xsd="http://www.w3.org/2001/XMLSchema" xmlns:xs="http://www.w3.org/2001/XMLSchema" xmlns:p="http://schemas.microsoft.com/office/2006/metadata/properties" xmlns:ns3="9b9f9bcf-5787-4bc1-9c72-7d9e48e4b277" targetNamespace="http://schemas.microsoft.com/office/2006/metadata/properties" ma:root="true" ma:fieldsID="92350d389572d9a559f4b47e9585222e" ns3:_="">
    <xsd:import namespace="9b9f9bcf-5787-4bc1-9c72-7d9e48e4b2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f9bcf-5787-4bc1-9c72-7d9e48e4b2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8E8ACE-8CE2-4704-A26C-819D2DA339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9f9bcf-5787-4bc1-9c72-7d9e48e4b2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B43F9C-D906-495A-90F6-117058C8A2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9580D5-DB32-4B97-8355-05802DB38012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9b9f9bcf-5787-4bc1-9c72-7d9e48e4b277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On-screen Show (4:3)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Cabin</vt:lpstr>
      <vt:lpstr>Calibri</vt:lpstr>
      <vt:lpstr>Office Theme</vt:lpstr>
      <vt:lpstr>1_Office Theme</vt:lpstr>
      <vt:lpstr>Understanding children’s behaviour</vt:lpstr>
      <vt:lpstr>                                                                                    OUR GROUP GUIDELINES  Feelings are at the heart of all behaviour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children’s behaviour</dc:title>
  <dc:creator>Sian</dc:creator>
  <cp:lastModifiedBy>Becca Sheahan</cp:lastModifiedBy>
  <cp:revision>3</cp:revision>
  <dcterms:created xsi:type="dcterms:W3CDTF">2020-08-30T10:38:34Z</dcterms:created>
  <dcterms:modified xsi:type="dcterms:W3CDTF">2022-12-22T08:26:02Z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0x0101005749D9C23C3F04488FD4777EBC80D457</vt:lpwstr>
  </property>
</Properties>
</file>